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4D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000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03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022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5581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18144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49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75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9330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7009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068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988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868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95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453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660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018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101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33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2200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CFFAAC-E3D7-064F-AB36-2986CFB64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9565" y="1875099"/>
            <a:ext cx="7418066" cy="1983988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Проект «</a:t>
            </a:r>
            <a:r>
              <a:rPr lang="en-US" dirty="0"/>
              <a:t>Scarlet Before Black</a:t>
            </a:r>
            <a:r>
              <a:rPr lang="ru-RU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2C9C7F-67AD-AD44-9928-3045ED5B5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72628" y="4788276"/>
            <a:ext cx="2452527" cy="1445763"/>
          </a:xfrm>
        </p:spPr>
        <p:txBody>
          <a:bodyPr>
            <a:normAutofit fontScale="92500"/>
          </a:bodyPr>
          <a:lstStyle/>
          <a:p>
            <a:pPr>
              <a:lnSpc>
                <a:spcPct val="70000"/>
              </a:lnSpc>
            </a:pPr>
            <a:r>
              <a:rPr lang="ru-RU" dirty="0">
                <a:solidFill>
                  <a:schemeClr val="tx1">
                    <a:lumMod val="95000"/>
                  </a:schemeClr>
                </a:solidFill>
              </a:rPr>
              <a:t>Авторы проекта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:</a:t>
            </a:r>
            <a:endParaRPr lang="ru-RU" dirty="0">
              <a:solidFill>
                <a:schemeClr val="tx1">
                  <a:lumMod val="95000"/>
                </a:schemeClr>
              </a:solidFill>
            </a:endParaRPr>
          </a:p>
          <a:p>
            <a:pPr>
              <a:lnSpc>
                <a:spcPct val="70000"/>
              </a:lnSpc>
            </a:pPr>
            <a:r>
              <a:rPr lang="ru-RU" dirty="0">
                <a:solidFill>
                  <a:schemeClr val="tx1">
                    <a:lumMod val="95000"/>
                  </a:schemeClr>
                </a:solidFill>
              </a:rPr>
              <a:t>Базаров Тимур</a:t>
            </a:r>
          </a:p>
          <a:p>
            <a:pPr>
              <a:lnSpc>
                <a:spcPct val="70000"/>
              </a:lnSpc>
            </a:pPr>
            <a:r>
              <a:rPr lang="ru-RU" dirty="0">
                <a:solidFill>
                  <a:schemeClr val="tx1">
                    <a:lumMod val="95000"/>
                  </a:schemeClr>
                </a:solidFill>
              </a:rPr>
              <a:t>Пак Платон</a:t>
            </a:r>
          </a:p>
          <a:p>
            <a:pPr>
              <a:lnSpc>
                <a:spcPct val="70000"/>
              </a:lnSpc>
            </a:pPr>
            <a:r>
              <a:rPr lang="ru-RU" dirty="0">
                <a:solidFill>
                  <a:schemeClr val="tx1">
                    <a:lumMod val="95000"/>
                  </a:schemeClr>
                </a:solidFill>
              </a:rPr>
              <a:t>Лобанова Ольга</a:t>
            </a:r>
          </a:p>
        </p:txBody>
      </p:sp>
    </p:spTree>
    <p:extLst>
      <p:ext uri="{BB962C8B-B14F-4D97-AF65-F5344CB8AC3E}">
        <p14:creationId xmlns:p14="http://schemas.microsoft.com/office/powerpoint/2010/main" val="2245264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669C828-8385-C345-8814-1422FF5A3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6763" y="659755"/>
            <a:ext cx="4229257" cy="843665"/>
          </a:xfrm>
        </p:spPr>
        <p:txBody>
          <a:bodyPr>
            <a:normAutofit/>
          </a:bodyPr>
          <a:lstStyle/>
          <a:p>
            <a:r>
              <a:rPr lang="ru-RU" sz="4000" dirty="0"/>
              <a:t>Описание игры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1EB0C9-FB07-4142-85FF-67A470321A8B}"/>
              </a:ext>
            </a:extLst>
          </p:cNvPr>
          <p:cNvSpPr txBox="1"/>
          <p:nvPr/>
        </p:nvSpPr>
        <p:spPr>
          <a:xfrm>
            <a:off x="1053296" y="2013228"/>
            <a:ext cx="1033619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Жанр игры – классический </a:t>
            </a:r>
            <a:r>
              <a:rPr lang="en-US" sz="2000" dirty="0"/>
              <a:t>rogue - like</a:t>
            </a:r>
            <a:endParaRPr lang="ru-RU" sz="2000" dirty="0"/>
          </a:p>
          <a:p>
            <a:endParaRPr lang="ru-RU" sz="2000" dirty="0"/>
          </a:p>
          <a:p>
            <a:r>
              <a:rPr lang="ru-RU" sz="2000" dirty="0" err="1"/>
              <a:t>Геймплей</a:t>
            </a:r>
            <a:r>
              <a:rPr lang="ru-RU" sz="2000" dirty="0"/>
              <a:t> игры - прохождение комнат. Каждая комната представляет собой прямоугольную область, выбирающуюся случайно.</a:t>
            </a:r>
          </a:p>
          <a:p>
            <a:r>
              <a:rPr lang="ru-RU" sz="2000" dirty="0"/>
              <a:t> </a:t>
            </a:r>
          </a:p>
          <a:p>
            <a:r>
              <a:rPr lang="ru-RU" sz="2000" dirty="0"/>
              <a:t>Цикл комнат - 5 комнат. В обычной комнате может быть поле боя с врагами или случайный предмет.</a:t>
            </a:r>
          </a:p>
          <a:p>
            <a:r>
              <a:rPr lang="ru-RU" sz="2000" dirty="0"/>
              <a:t> </a:t>
            </a:r>
          </a:p>
          <a:p>
            <a:r>
              <a:rPr lang="ru-RU" sz="2000" dirty="0"/>
              <a:t>Через каждые 4 обычных комнаты появляется комната с боссом.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820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0444F3-9215-FA4A-89A8-5BFECB458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665" y="401469"/>
            <a:ext cx="3591358" cy="860172"/>
          </a:xfrm>
        </p:spPr>
        <p:txBody>
          <a:bodyPr>
            <a:noAutofit/>
          </a:bodyPr>
          <a:lstStyle/>
          <a:p>
            <a:r>
              <a:rPr lang="ru-RU" sz="4000" dirty="0"/>
              <a:t>Реализация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CEFCDDF-DD58-DF45-99CF-D9801A29B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92" y="1766977"/>
            <a:ext cx="6718211" cy="4043513"/>
          </a:xfrm>
          <a:prstGeom prst="rect">
            <a:avLst/>
          </a:prstGeom>
          <a:effectLst>
            <a:outerShdw blurRad="469900" dist="38100" dir="2700000" sx="103000" sy="103000" algn="tl" rotWithShape="0">
              <a:schemeClr val="tx1">
                <a:alpha val="22000"/>
              </a:scheme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7E45D9-F28D-234E-BC4A-0ABB2377323B}"/>
              </a:ext>
            </a:extLst>
          </p:cNvPr>
          <p:cNvSpPr txBox="1"/>
          <p:nvPr/>
        </p:nvSpPr>
        <p:spPr>
          <a:xfrm>
            <a:off x="7650866" y="1909824"/>
            <a:ext cx="39585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 запуске игры открывается стартовое окно с её названием.</a:t>
            </a:r>
          </a:p>
          <a:p>
            <a:endParaRPr lang="ru-RU" dirty="0"/>
          </a:p>
          <a:p>
            <a:r>
              <a:rPr lang="ru-RU" dirty="0"/>
              <a:t>Для того, чтобы начать игру достаточно нажать любую клавишу на клавиатуре или кнопку мыши.</a:t>
            </a:r>
          </a:p>
        </p:txBody>
      </p:sp>
    </p:spTree>
    <p:extLst>
      <p:ext uri="{BB962C8B-B14F-4D97-AF65-F5344CB8AC3E}">
        <p14:creationId xmlns:p14="http://schemas.microsoft.com/office/powerpoint/2010/main" val="3464707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0444F3-9215-FA4A-89A8-5BFECB458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0321" y="424618"/>
            <a:ext cx="3591358" cy="860172"/>
          </a:xfrm>
        </p:spPr>
        <p:txBody>
          <a:bodyPr>
            <a:noAutofit/>
          </a:bodyPr>
          <a:lstStyle/>
          <a:p>
            <a:r>
              <a:rPr lang="ru-RU" sz="4000" dirty="0"/>
              <a:t>Реализация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8984A0C-EC8B-BF43-BC84-57C197C24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496" y="1413335"/>
            <a:ext cx="4059400" cy="4823278"/>
          </a:xfrm>
          <a:prstGeom prst="rect">
            <a:avLst/>
          </a:prstGeom>
          <a:effectLst>
            <a:outerShdw blurRad="469900" dist="38100" dir="2700000" sx="103000" sy="103000" algn="tl" rotWithShape="0">
              <a:schemeClr val="tx1">
                <a:alpha val="22000"/>
              </a:scheme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B956B0-376C-074F-B88E-89721AB04865}"/>
              </a:ext>
            </a:extLst>
          </p:cNvPr>
          <p:cNvSpPr txBox="1"/>
          <p:nvPr/>
        </p:nvSpPr>
        <p:spPr>
          <a:xfrm>
            <a:off x="5370653" y="1574157"/>
            <a:ext cx="59493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В начале игры случайным образом выбирается комната, в которой могут находится либо враги, либо специальные предметы – артефакты. </a:t>
            </a:r>
          </a:p>
          <a:p>
            <a:endParaRPr lang="ru-RU" sz="2000" dirty="0"/>
          </a:p>
          <a:p>
            <a:r>
              <a:rPr lang="ru-RU" sz="2000" dirty="0"/>
              <a:t>При подборе артефактов нажатием клавиши пробел игрок может улучшить свои показатели и</a:t>
            </a:r>
            <a:r>
              <a:rPr lang="en-US" sz="2000" dirty="0"/>
              <a:t>/</a:t>
            </a:r>
            <a:r>
              <a:rPr lang="ru-RU" sz="2000" dirty="0"/>
              <a:t>или свойства оружия.</a:t>
            </a:r>
          </a:p>
          <a:p>
            <a:endParaRPr lang="ru-RU" sz="2000" dirty="0"/>
          </a:p>
          <a:p>
            <a:r>
              <a:rPr lang="ru-RU" sz="2000" dirty="0"/>
              <a:t>После зачистки уровня (т.е. после убийства всех врагов) случайно выбирается другая комната.</a:t>
            </a:r>
          </a:p>
        </p:txBody>
      </p:sp>
    </p:spTree>
    <p:extLst>
      <p:ext uri="{BB962C8B-B14F-4D97-AF65-F5344CB8AC3E}">
        <p14:creationId xmlns:p14="http://schemas.microsoft.com/office/powerpoint/2010/main" val="4031998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0444F3-9215-FA4A-89A8-5BFECB458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0321" y="424618"/>
            <a:ext cx="3591358" cy="860172"/>
          </a:xfrm>
        </p:spPr>
        <p:txBody>
          <a:bodyPr>
            <a:noAutofit/>
          </a:bodyPr>
          <a:lstStyle/>
          <a:p>
            <a:r>
              <a:rPr lang="ru-RU" sz="4000" dirty="0"/>
              <a:t>Реализация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AC98D6-77E7-D345-ACCE-9F12E4036A88}"/>
              </a:ext>
            </a:extLst>
          </p:cNvPr>
          <p:cNvSpPr txBox="1"/>
          <p:nvPr/>
        </p:nvSpPr>
        <p:spPr>
          <a:xfrm>
            <a:off x="4033778" y="1333988"/>
            <a:ext cx="5173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u="sng" dirty="0"/>
              <a:t>Существует два типа врагов</a:t>
            </a:r>
            <a:r>
              <a:rPr lang="en-US" sz="2000" u="sng" dirty="0"/>
              <a:t>:</a:t>
            </a:r>
            <a:endParaRPr lang="ru-RU" sz="2000" u="sng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DE7C775-DDCC-B24B-B622-4718A7A06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931" y="2638464"/>
            <a:ext cx="991163" cy="991163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5E07BB2-E372-D545-A3C6-D87BC7979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2615" y="2638463"/>
            <a:ext cx="991163" cy="991163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AE68844-E853-884B-8A39-DC3A26278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2013" y="2638463"/>
            <a:ext cx="991163" cy="991163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C24DF7E-6EE0-A74D-9325-0470F9A4B9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2344" y="2575816"/>
            <a:ext cx="1008725" cy="100872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76EC10F-9CDD-584E-B294-FC0033146FFC}"/>
              </a:ext>
            </a:extLst>
          </p:cNvPr>
          <p:cNvSpPr txBox="1"/>
          <p:nvPr/>
        </p:nvSpPr>
        <p:spPr>
          <a:xfrm>
            <a:off x="2217154" y="3784921"/>
            <a:ext cx="1650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'</a:t>
            </a:r>
            <a:r>
              <a:rPr lang="ru-RU" dirty="0"/>
              <a:t>кусающие</a:t>
            </a:r>
            <a:r>
              <a:rPr lang="en-US" dirty="0"/>
              <a:t>’</a:t>
            </a:r>
            <a:endParaRPr lang="ru-R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E915C7-1426-0A4A-AFBC-7D86B602A1B8}"/>
              </a:ext>
            </a:extLst>
          </p:cNvPr>
          <p:cNvSpPr txBox="1"/>
          <p:nvPr/>
        </p:nvSpPr>
        <p:spPr>
          <a:xfrm>
            <a:off x="8103200" y="3784920"/>
            <a:ext cx="1871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‘</a:t>
            </a:r>
            <a:r>
              <a:rPr lang="ru-RU" dirty="0"/>
              <a:t>стреляющие</a:t>
            </a:r>
            <a:r>
              <a:rPr lang="en-US" dirty="0"/>
              <a:t>’</a:t>
            </a:r>
            <a:endParaRPr lang="ru-RU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D11C66-AD9C-8C4C-AD2C-1061BC5CE0A8}"/>
              </a:ext>
            </a:extLst>
          </p:cNvPr>
          <p:cNvSpPr txBox="1"/>
          <p:nvPr/>
        </p:nvSpPr>
        <p:spPr>
          <a:xfrm>
            <a:off x="1354237" y="4734046"/>
            <a:ext cx="6657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Информация о них хранится в двух </a:t>
            </a:r>
            <a:r>
              <a:rPr lang="en-US" sz="2000" dirty="0"/>
              <a:t>csv</a:t>
            </a:r>
            <a:r>
              <a:rPr lang="ru-RU" sz="2000" dirty="0"/>
              <a:t>-файлах.</a:t>
            </a:r>
          </a:p>
        </p:txBody>
      </p: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4C728ADC-497F-8446-8E70-6870E2DDD4E5}"/>
              </a:ext>
            </a:extLst>
          </p:cNvPr>
          <p:cNvCxnSpPr>
            <a:cxnSpLocks/>
          </p:cNvCxnSpPr>
          <p:nvPr/>
        </p:nvCxnSpPr>
        <p:spPr>
          <a:xfrm flipH="1">
            <a:off x="4225921" y="1864583"/>
            <a:ext cx="1255852" cy="758591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7F9B27A9-38C8-2943-945D-119BE7ED31E3}"/>
              </a:ext>
            </a:extLst>
          </p:cNvPr>
          <p:cNvCxnSpPr>
            <a:cxnSpLocks/>
          </p:cNvCxnSpPr>
          <p:nvPr/>
        </p:nvCxnSpPr>
        <p:spPr>
          <a:xfrm rot="14700000" flipH="1">
            <a:off x="6601925" y="1884138"/>
            <a:ext cx="1255852" cy="758591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1842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0444F3-9215-FA4A-89A8-5BFECB458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0321" y="424618"/>
            <a:ext cx="3591358" cy="860172"/>
          </a:xfrm>
        </p:spPr>
        <p:txBody>
          <a:bodyPr>
            <a:noAutofit/>
          </a:bodyPr>
          <a:lstStyle/>
          <a:p>
            <a:r>
              <a:rPr lang="ru-RU" sz="4000" dirty="0"/>
              <a:t>Реализация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419D18-A305-B546-90DA-C9F9919869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" t="3225" r="174" b="244"/>
          <a:stretch/>
        </p:blipFill>
        <p:spPr>
          <a:xfrm>
            <a:off x="509287" y="1469985"/>
            <a:ext cx="6220742" cy="4548851"/>
          </a:xfrm>
          <a:prstGeom prst="rect">
            <a:avLst/>
          </a:prstGeom>
          <a:effectLst>
            <a:outerShdw blurRad="469900" dist="38100" dir="2700000" sx="103000" sy="103000" algn="tl" rotWithShape="0">
              <a:schemeClr val="tx1">
                <a:alpha val="22000"/>
              </a:scheme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F4C0C3-68EF-A744-9570-0D34D4180547}"/>
              </a:ext>
            </a:extLst>
          </p:cNvPr>
          <p:cNvSpPr txBox="1"/>
          <p:nvPr/>
        </p:nvSpPr>
        <p:spPr>
          <a:xfrm>
            <a:off x="7500395" y="1551008"/>
            <a:ext cx="39932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После зачистки </a:t>
            </a:r>
            <a:r>
              <a:rPr lang="en-US" dirty="0"/>
              <a:t>4</a:t>
            </a:r>
            <a:r>
              <a:rPr lang="ru-RU" dirty="0"/>
              <a:t> комнат появляется комната с боссом.</a:t>
            </a:r>
          </a:p>
          <a:p>
            <a:endParaRPr lang="ru-RU" dirty="0"/>
          </a:p>
          <a:p>
            <a:r>
              <a:rPr lang="ru-RU" dirty="0"/>
              <a:t>После победы над боссом даётся случайный предмет/оружие босса.</a:t>
            </a:r>
          </a:p>
        </p:txBody>
      </p:sp>
    </p:spTree>
    <p:extLst>
      <p:ext uri="{BB962C8B-B14F-4D97-AF65-F5344CB8AC3E}">
        <p14:creationId xmlns:p14="http://schemas.microsoft.com/office/powerpoint/2010/main" val="2987044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0444F3-9215-FA4A-89A8-5BFECB458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0321" y="424618"/>
            <a:ext cx="3591358" cy="860172"/>
          </a:xfrm>
        </p:spPr>
        <p:txBody>
          <a:bodyPr>
            <a:noAutofit/>
          </a:bodyPr>
          <a:lstStyle/>
          <a:p>
            <a:r>
              <a:rPr lang="ru-RU" sz="4000" dirty="0"/>
              <a:t>Реализация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0B8D778-5590-4742-BC8A-79D50C294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76"/>
          <a:stretch/>
        </p:blipFill>
        <p:spPr>
          <a:xfrm>
            <a:off x="371651" y="1620456"/>
            <a:ext cx="6908825" cy="4132523"/>
          </a:xfrm>
          <a:prstGeom prst="rect">
            <a:avLst/>
          </a:prstGeom>
          <a:effectLst>
            <a:outerShdw blurRad="469900" dist="38100" dir="2700000" sx="103000" sy="103000" algn="tl" rotWithShape="0">
              <a:schemeClr val="tx1">
                <a:alpha val="22000"/>
              </a:scheme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427642-E00F-2E4C-8569-460C109D9A18}"/>
              </a:ext>
            </a:extLst>
          </p:cNvPr>
          <p:cNvSpPr txBox="1"/>
          <p:nvPr/>
        </p:nvSpPr>
        <p:spPr>
          <a:xfrm>
            <a:off x="7616143" y="1620456"/>
            <a:ext cx="40627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 случае, если у игрока заканчивается здоровье, игра завершается и появляется финальное окно с количеством пройденных уровней.</a:t>
            </a:r>
          </a:p>
        </p:txBody>
      </p:sp>
    </p:spTree>
    <p:extLst>
      <p:ext uri="{BB962C8B-B14F-4D97-AF65-F5344CB8AC3E}">
        <p14:creationId xmlns:p14="http://schemas.microsoft.com/office/powerpoint/2010/main" val="2788916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44780E-A6FD-4B45-85C2-855E6079C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670" y="127434"/>
            <a:ext cx="4328660" cy="799139"/>
          </a:xfrm>
        </p:spPr>
        <p:txBody>
          <a:bodyPr/>
          <a:lstStyle/>
          <a:p>
            <a:r>
              <a:rPr lang="ru-RU" dirty="0"/>
              <a:t>Демонстрация</a:t>
            </a:r>
          </a:p>
        </p:txBody>
      </p:sp>
      <p:pic>
        <p:nvPicPr>
          <p:cNvPr id="3" name="Демонстрация.mp4" descr="Демонстрация.mp4">
            <a:hlinkClick r:id="" action="ppaction://media"/>
            <a:extLst>
              <a:ext uri="{FF2B5EF4-FFF2-40B4-BE49-F238E27FC236}">
                <a16:creationId xmlns:a16="http://schemas.microsoft.com/office/drawing/2014/main" id="{A21167EB-BBE6-6F4A-8B77-50DEE05EFE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6112" b="14797"/>
          <a:stretch/>
        </p:blipFill>
        <p:spPr>
          <a:xfrm>
            <a:off x="3622221" y="1121228"/>
            <a:ext cx="4947558" cy="520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19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{E27E8619-F29D-A54B-90EF-488CB54824EA}tf10001062</Template>
  <TotalTime>3546</TotalTime>
  <Words>219</Words>
  <Application>Microsoft Macintosh PowerPoint</Application>
  <PresentationFormat>Широкоэкранный</PresentationFormat>
  <Paragraphs>35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Ион</vt:lpstr>
      <vt:lpstr>Проект «Scarlet Before Black»</vt:lpstr>
      <vt:lpstr>Описание игры</vt:lpstr>
      <vt:lpstr>Реализация</vt:lpstr>
      <vt:lpstr>Реализация</vt:lpstr>
      <vt:lpstr>Реализация</vt:lpstr>
      <vt:lpstr>Реализация</vt:lpstr>
      <vt:lpstr>Реализация</vt:lpstr>
      <vt:lpstr>Демонстрация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«Scarlet before black»</dc:title>
  <dc:creator>Лобанова Ольга Викторовна</dc:creator>
  <cp:lastModifiedBy>Лобанова Ольга Викторовна</cp:lastModifiedBy>
  <cp:revision>7</cp:revision>
  <dcterms:created xsi:type="dcterms:W3CDTF">2023-01-14T19:34:08Z</dcterms:created>
  <dcterms:modified xsi:type="dcterms:W3CDTF">2023-01-18T16:03:05Z</dcterms:modified>
</cp:coreProperties>
</file>

<file path=docProps/thumbnail.jpeg>
</file>